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6" r:id="rId4"/>
    <p:sldId id="261" r:id="rId5"/>
    <p:sldId id="265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DC80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3A01-7F80-45E8-8E2C-1BD3AE600009}" type="datetimeFigureOut">
              <a:rPr lang="da-DK" smtClean="0"/>
              <a:pPr/>
              <a:t>14-06-2012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C92B-BF99-442B-B86A-6217D0DDE8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34895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logo s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616149" y="5397300"/>
            <a:ext cx="273963" cy="236173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-32" y="628652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Scan koden og lån bogen</a:t>
            </a:r>
            <a:endParaRPr lang="da-DK" sz="2400" b="1" dirty="0"/>
          </a:p>
        </p:txBody>
      </p:sp>
    </p:spTree>
  </p:cSld>
  <p:clrMapOvr>
    <a:masterClrMapping/>
  </p:clrMapOvr>
  <p:transition spd="med" advClick="0" advTm="3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s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16149" y="-829595"/>
            <a:ext cx="273963" cy="2361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513815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obo Std" pitchFamily="34" charset="0"/>
              </a:rPr>
              <a:t>Træt af tunge kufferter ?</a:t>
            </a:r>
            <a:endParaRPr lang="da-DK" sz="6600" b="1" dirty="0">
              <a:solidFill>
                <a:schemeClr val="tx1">
                  <a:lumMod val="85000"/>
                  <a:lumOff val="15000"/>
                </a:schemeClr>
              </a:solidFill>
              <a:latin typeface="Hobo Std" pitchFamily="34" charset="0"/>
            </a:endParaRPr>
          </a:p>
        </p:txBody>
      </p:sp>
      <p:pic>
        <p:nvPicPr>
          <p:cNvPr id="8" name="Picture 7" descr="tunge kuffer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764704"/>
            <a:ext cx="4130948" cy="6093296"/>
          </a:xfrm>
          <a:prstGeom prst="rect">
            <a:avLst/>
          </a:prstGeom>
        </p:spPr>
      </p:pic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235" y="0"/>
            <a:ext cx="9241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logo s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616149" y="5397300"/>
            <a:ext cx="273963" cy="2361733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-32" y="628652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Scan koden og lån bogen</a:t>
            </a:r>
            <a:endParaRPr lang="da-DK" sz="2400" b="1" dirty="0"/>
          </a:p>
        </p:txBody>
      </p:sp>
    </p:spTree>
  </p:cSld>
  <p:clrMapOvr>
    <a:masterClrMapping/>
  </p:clrMapOvr>
  <p:transition spd="med" advClick="0" advTm="3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URBOX3040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14543" y="-27385"/>
            <a:ext cx="10858576" cy="707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2852" y="642918"/>
            <a:ext cx="7308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 smtClean="0">
                <a:solidFill>
                  <a:schemeClr val="accent6">
                    <a:lumMod val="75000"/>
                  </a:schemeClr>
                </a:solidFill>
                <a:latin typeface="Hobo Std" pitchFamily="34" charset="0"/>
              </a:rPr>
              <a:t>Gør ferien lettere!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3108" y="1785926"/>
            <a:ext cx="67633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5400" b="1" dirty="0" smtClean="0">
                <a:solidFill>
                  <a:schemeClr val="accent6">
                    <a:lumMod val="75000"/>
                  </a:schemeClr>
                </a:solidFill>
                <a:latin typeface="Hobo Std" pitchFamily="34" charset="0"/>
              </a:rPr>
              <a:t>- med digitale bøger</a:t>
            </a:r>
            <a:endParaRPr lang="da-DK" sz="5400" b="1" dirty="0">
              <a:solidFill>
                <a:schemeClr val="accent6">
                  <a:lumMod val="75000"/>
                </a:schemeClr>
              </a:solidFill>
              <a:latin typeface="Hobo Std" pitchFamily="34" charset="0"/>
            </a:endParaRPr>
          </a:p>
        </p:txBody>
      </p:sp>
      <p:pic>
        <p:nvPicPr>
          <p:cNvPr id="12" name="Picture 3" descr="logo s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616149" y="-829595"/>
            <a:ext cx="273963" cy="2361733"/>
          </a:xfrm>
          <a:prstGeom prst="rect">
            <a:avLst/>
          </a:prstGeom>
        </p:spPr>
      </p:pic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s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16149" y="-829595"/>
            <a:ext cx="273963" cy="2361733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"/>
            <a:ext cx="9484137" cy="68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logo s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16149" y="5397300"/>
            <a:ext cx="273963" cy="2361733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-32" y="628652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Scan koden og lån bogen</a:t>
            </a:r>
            <a:endParaRPr lang="da-DK" sz="2400" b="1" dirty="0"/>
          </a:p>
        </p:txBody>
      </p:sp>
    </p:spTree>
  </p:cSld>
  <p:clrMapOvr>
    <a:masterClrMapping/>
  </p:clrMapOvr>
  <p:transition spd="med" advClick="0" advTm="30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28</Words>
  <Application>Microsoft Office PowerPoint</Application>
  <PresentationFormat>Skærmshow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Office Theme</vt:lpstr>
      <vt:lpstr>Dias nummer 1</vt:lpstr>
      <vt:lpstr>Dias nummer 2</vt:lpstr>
      <vt:lpstr>Dias nummer 3</vt:lpstr>
      <vt:lpstr>Dias nummer 4</vt:lpstr>
      <vt:lpstr>Dias nummer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</dc:creator>
  <cp:lastModifiedBy>azkb088</cp:lastModifiedBy>
  <cp:revision>31</cp:revision>
  <dcterms:created xsi:type="dcterms:W3CDTF">2012-05-10T13:57:57Z</dcterms:created>
  <dcterms:modified xsi:type="dcterms:W3CDTF">2012-06-14T10:54:12Z</dcterms:modified>
</cp:coreProperties>
</file>